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itchFamily="2" charset="0"/>
      <p:regular r:id="rId14"/>
      <p:bold r:id="rId15"/>
      <p:italic r:id="rId16"/>
      <p:boldItalic r:id="rId17"/>
    </p:embeddedFont>
    <p:embeddedFont>
      <p:font typeface="EB Garamond Medium" pitchFamily="2" charset="0"/>
      <p:regular r:id="rId18"/>
      <p:bold r:id="rId19"/>
      <p:italic r:id="rId20"/>
      <p:boldItalic r:id="rId21"/>
    </p:embeddedFont>
    <p:embeddedFont>
      <p:font typeface="EB Garamond SemiBold" pitchFamily="2" charset="0"/>
      <p:regular r:id="rId22"/>
      <p:bold r:id="rId23"/>
      <p:italic r:id="rId24"/>
      <p:boldItalic r:id="rId25"/>
    </p:embeddedFont>
    <p:embeddedFont>
      <p:font typeface="Public Sans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D828F-975E-EA67-B4CE-EDF0FD13E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000" dirty="0"/>
              <a:t>PORTFOLIO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F3DCC-9B4F-869F-C3CE-34E07ED4C4A0}"/>
              </a:ext>
            </a:extLst>
          </p:cNvPr>
          <p:cNvSpPr txBox="1"/>
          <p:nvPr/>
        </p:nvSpPr>
        <p:spPr>
          <a:xfrm>
            <a:off x="404848" y="3399334"/>
            <a:ext cx="1389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2"/>
                </a:solidFill>
              </a:rPr>
              <a:t>TASK-2</a:t>
            </a:r>
          </a:p>
        </p:txBody>
      </p:sp>
    </p:spTree>
    <p:extLst>
      <p:ext uri="{BB962C8B-B14F-4D97-AF65-F5344CB8AC3E}">
        <p14:creationId xmlns:p14="http://schemas.microsoft.com/office/powerpoint/2010/main" val="408545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678655861"/>
              </p:ext>
            </p:extLst>
          </p:nvPr>
        </p:nvGraphicFramePr>
        <p:xfrm>
          <a:off x="144710" y="1741459"/>
          <a:ext cx="4279525" cy="259062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407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2113a51103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Pranavahitha</a:t>
                      </a: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Uthira</a:t>
                      </a: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2113a51118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Ruma Prasad H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2113a51129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Sasidevi</a:t>
                      </a: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 S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2113a51134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Sherin N S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2113a51139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Smirthika</a:t>
                      </a: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 Shri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5CE49-5EFC-A65E-21ED-4196EE7F49B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https://github.com/uthira18/NM_FULLSTACK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241</Words>
  <Application>Microsoft Office PowerPoint</Application>
  <PresentationFormat>On-screen Show (16:9)</PresentationFormat>
  <Paragraphs>57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Microsoft Office User</cp:lastModifiedBy>
  <cp:revision>2</cp:revision>
  <dcterms:created xsi:type="dcterms:W3CDTF">2020-08-13T11:21:46Z</dcterms:created>
  <dcterms:modified xsi:type="dcterms:W3CDTF">2023-03-31T04:52:51Z</dcterms:modified>
</cp:coreProperties>
</file>